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14CFE-5620-4CC8-9440-28DECF2F1A4C}" type="datetimeFigureOut">
              <a:rPr lang="en-US" smtClean="0"/>
              <a:t>5/21/2013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12E64-3AF4-43FD-ABF3-499A7E2A9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126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14CFE-5620-4CC8-9440-28DECF2F1A4C}" type="datetimeFigureOut">
              <a:rPr lang="en-US" smtClean="0"/>
              <a:t>5/21/2013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12E64-3AF4-43FD-ABF3-499A7E2A9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739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14CFE-5620-4CC8-9440-28DECF2F1A4C}" type="datetimeFigureOut">
              <a:rPr lang="en-US" smtClean="0"/>
              <a:t>5/21/2013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12E64-3AF4-43FD-ABF3-499A7E2A9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661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14CFE-5620-4CC8-9440-28DECF2F1A4C}" type="datetimeFigureOut">
              <a:rPr lang="en-US" smtClean="0"/>
              <a:t>5/21/2013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12E64-3AF4-43FD-ABF3-499A7E2A9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584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14CFE-5620-4CC8-9440-28DECF2F1A4C}" type="datetimeFigureOut">
              <a:rPr lang="en-US" smtClean="0"/>
              <a:t>5/21/2013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12E64-3AF4-43FD-ABF3-499A7E2A9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363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14CFE-5620-4CC8-9440-28DECF2F1A4C}" type="datetimeFigureOut">
              <a:rPr lang="en-US" smtClean="0"/>
              <a:t>5/21/2013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12E64-3AF4-43FD-ABF3-499A7E2A9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566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14CFE-5620-4CC8-9440-28DECF2F1A4C}" type="datetimeFigureOut">
              <a:rPr lang="en-US" smtClean="0"/>
              <a:t>5/21/2013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12E64-3AF4-43FD-ABF3-499A7E2A9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151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14CFE-5620-4CC8-9440-28DECF2F1A4C}" type="datetimeFigureOut">
              <a:rPr lang="en-US" smtClean="0"/>
              <a:t>5/21/2013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12E64-3AF4-43FD-ABF3-499A7E2A9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351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14CFE-5620-4CC8-9440-28DECF2F1A4C}" type="datetimeFigureOut">
              <a:rPr lang="en-US" smtClean="0"/>
              <a:t>5/21/2013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12E64-3AF4-43FD-ABF3-499A7E2A9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313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14CFE-5620-4CC8-9440-28DECF2F1A4C}" type="datetimeFigureOut">
              <a:rPr lang="en-US" smtClean="0"/>
              <a:t>5/21/2013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12E64-3AF4-43FD-ABF3-499A7E2A9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895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14CFE-5620-4CC8-9440-28DECF2F1A4C}" type="datetimeFigureOut">
              <a:rPr lang="en-US" smtClean="0"/>
              <a:t>5/21/2013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12E64-3AF4-43FD-ABF3-499A7E2A9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898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614CFE-5620-4CC8-9440-28DECF2F1A4C}" type="datetimeFigureOut">
              <a:rPr lang="en-US" smtClean="0"/>
              <a:t>5/21/2013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212E64-3AF4-43FD-ABF3-499A7E2A9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735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4642338" y="76200"/>
            <a:ext cx="0" cy="685800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3429000"/>
            <a:ext cx="91440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638800" y="0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tx2"/>
                </a:solidFill>
              </a:rPr>
              <a:t>High Power, High Interest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81000" y="381000"/>
            <a:ext cx="0" cy="609600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724400" y="6581001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POWER</a:t>
            </a:r>
            <a:endParaRPr lang="en-US" sz="1200" b="1" dirty="0"/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533400" y="6553200"/>
            <a:ext cx="8001000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 rot="16200000">
            <a:off x="-755050" y="859050"/>
            <a:ext cx="19950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High Interest Stakeholders</a:t>
            </a:r>
            <a:endParaRPr lang="en-US" sz="1200" b="1" dirty="0"/>
          </a:p>
        </p:txBody>
      </p:sp>
      <p:sp>
        <p:nvSpPr>
          <p:cNvPr id="25" name="TextBox 24"/>
          <p:cNvSpPr txBox="1"/>
          <p:nvPr/>
        </p:nvSpPr>
        <p:spPr>
          <a:xfrm rot="16200000">
            <a:off x="-782849" y="5050050"/>
            <a:ext cx="19950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Low Interest Stakeholders</a:t>
            </a:r>
            <a:endParaRPr lang="en-US" sz="12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1060938" y="6570653"/>
            <a:ext cx="1994635" cy="2873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Low Power Stakeholders</a:t>
            </a:r>
            <a:endParaRPr lang="en-US" sz="12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451231" y="6592724"/>
            <a:ext cx="1994635" cy="2873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High Power Stakeholders</a:t>
            </a:r>
            <a:endParaRPr lang="en-US" sz="12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1371600" y="0"/>
            <a:ext cx="23660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Low Power, High Interest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371600" y="3505200"/>
            <a:ext cx="23660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tx2"/>
                </a:solidFill>
              </a:rPr>
              <a:t>Low Power, Low  Interest</a:t>
            </a:r>
            <a:endParaRPr lang="en-US" sz="1600" b="1" dirty="0">
              <a:solidFill>
                <a:schemeClr val="tx2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867400" y="3505200"/>
            <a:ext cx="24765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tx2"/>
                </a:solidFill>
              </a:rPr>
              <a:t>High Power, Low  Interest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67795" y="130805"/>
            <a:ext cx="685800" cy="415498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Family Promise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225060" y="994195"/>
            <a:ext cx="685800" cy="253916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NAPPR</a:t>
            </a:r>
          </a:p>
        </p:txBody>
      </p:sp>
      <p:sp>
        <p:nvSpPr>
          <p:cNvPr id="14" name="TextBox 13"/>
          <p:cNvSpPr txBox="1"/>
          <p:nvPr/>
        </p:nvSpPr>
        <p:spPr>
          <a:xfrm rot="16200000">
            <a:off x="-257113" y="2916078"/>
            <a:ext cx="9275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INTEREST</a:t>
            </a:r>
            <a:endParaRPr lang="en-US" sz="12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2244784" y="369332"/>
            <a:ext cx="963368" cy="57708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Early Intervention  Programs (?)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352800" y="304800"/>
            <a:ext cx="685800" cy="415498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Parents/Families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299438" y="310662"/>
            <a:ext cx="424962" cy="253916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YDI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122554" y="590981"/>
            <a:ext cx="830445" cy="253916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Crossroads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931446" y="906108"/>
            <a:ext cx="761998" cy="415498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Christina Kent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122554" y="1527265"/>
            <a:ext cx="1059046" cy="415498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Community Health Centers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703409" y="1967553"/>
            <a:ext cx="1039568" cy="253916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Invest In Kids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601792" y="2760128"/>
            <a:ext cx="769752" cy="253916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Alb. HCH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038600" y="3048000"/>
            <a:ext cx="603738" cy="415498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Public Health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352800" y="3048000"/>
            <a:ext cx="769752" cy="415498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Voices  for Children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852023" y="2195988"/>
            <a:ext cx="894830" cy="57708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NAEYCNM &amp; other CD associations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132567" y="1519535"/>
            <a:ext cx="897666" cy="415498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Barrett Foundation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776479" y="1081789"/>
            <a:ext cx="804921" cy="415498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Childcare Centers (2)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438400" y="3048000"/>
            <a:ext cx="769752" cy="415498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Grads Programs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572365" y="2563396"/>
            <a:ext cx="769752" cy="415498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Child Find 3-5 (Feds)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147734" y="2941274"/>
            <a:ext cx="1108957" cy="57708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Shelters: Female Vets, Rescue </a:t>
            </a:r>
            <a:r>
              <a:rPr lang="en-US" dirty="0" err="1"/>
              <a:t>Mssion</a:t>
            </a:r>
            <a:r>
              <a:rPr lang="en-US" dirty="0"/>
              <a:t>, JJ, West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46087" y="2915859"/>
            <a:ext cx="661133" cy="57708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Med Schools/</a:t>
            </a:r>
          </a:p>
          <a:p>
            <a:r>
              <a:rPr lang="en-US" dirty="0"/>
              <a:t>training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57200" y="2438400"/>
            <a:ext cx="668215" cy="415498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Court System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001104" y="1935033"/>
            <a:ext cx="997682" cy="415498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Faith </a:t>
            </a:r>
            <a:r>
              <a:rPr lang="en-US" dirty="0" smtClean="0"/>
              <a:t>Communities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1573822" y="2343924"/>
            <a:ext cx="736188" cy="57708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Homeless Service Providers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2350149" y="1967553"/>
            <a:ext cx="815177" cy="415498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APS Title I Programs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141786" y="2269740"/>
            <a:ext cx="672090" cy="253916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NMECA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1796377" y="1512277"/>
            <a:ext cx="896814" cy="253916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SAFE House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776654" y="1313655"/>
            <a:ext cx="896814" cy="57708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Domestic Violence Shelters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1266943" y="277378"/>
            <a:ext cx="998539" cy="738664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South Valley Early Childhood Alliance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4953000" y="102913"/>
            <a:ext cx="729762" cy="253916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CTF (2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5949462" y="288595"/>
            <a:ext cx="717430" cy="415498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Kellogg (2) 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8089532" y="187679"/>
            <a:ext cx="869830" cy="253916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Brindle (2) 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867400" y="1125580"/>
            <a:ext cx="762000" cy="253916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City EHS 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7019713" y="381000"/>
            <a:ext cx="914400" cy="415498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Home Care Providers ??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903414" y="906108"/>
            <a:ext cx="951859" cy="415498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City Government 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8164870" y="564578"/>
            <a:ext cx="762000" cy="253916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CYFD (2)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5002823" y="450123"/>
            <a:ext cx="762000" cy="415498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United Way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4794738" y="906108"/>
            <a:ext cx="996462" cy="57708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>
                <a:solidFill>
                  <a:srgbClr val="FF0000"/>
                </a:solidFill>
              </a:rPr>
              <a:t>Child Development Centers ??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4917830" y="2015824"/>
            <a:ext cx="457200" cy="253916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FIT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282711" y="1620796"/>
            <a:ext cx="649165" cy="253916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 smtClean="0">
                <a:solidFill>
                  <a:srgbClr val="FF0000"/>
                </a:solidFill>
              </a:rPr>
              <a:t>Shelters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4801027" y="2691169"/>
            <a:ext cx="963368" cy="57708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Early Intervention  Programs ?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5910935" y="1722747"/>
            <a:ext cx="908663" cy="738664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>
                <a:solidFill>
                  <a:srgbClr val="FF0000"/>
                </a:solidFill>
              </a:rPr>
              <a:t>CYFD </a:t>
            </a:r>
            <a:r>
              <a:rPr lang="en-US" dirty="0" err="1">
                <a:solidFill>
                  <a:srgbClr val="FF0000"/>
                </a:solidFill>
              </a:rPr>
              <a:t>incl</a:t>
            </a:r>
            <a:r>
              <a:rPr lang="en-US" dirty="0">
                <a:solidFill>
                  <a:srgbClr val="FF0000"/>
                </a:solidFill>
              </a:rPr>
              <a:t>: Foster care, visiting </a:t>
            </a:r>
            <a:r>
              <a:rPr lang="en-US" dirty="0" err="1">
                <a:solidFill>
                  <a:srgbClr val="FF0000"/>
                </a:solidFill>
              </a:rPr>
              <a:t>fam</a:t>
            </a:r>
            <a:r>
              <a:rPr lang="en-US" dirty="0">
                <a:solidFill>
                  <a:srgbClr val="FF0000"/>
                </a:solidFill>
              </a:rPr>
              <a:t>??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4797669" y="2396806"/>
            <a:ext cx="998352" cy="253916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St. Josephs (2)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5850856" y="796498"/>
            <a:ext cx="914400" cy="253916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Con Alma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8200415" y="1852137"/>
            <a:ext cx="762000" cy="738664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Homeless Coalitions (ABQHH,</a:t>
            </a:r>
          </a:p>
          <a:p>
            <a:r>
              <a:rPr lang="en-US" dirty="0"/>
              <a:t>NMCEH)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8229600" y="3131441"/>
            <a:ext cx="838200" cy="57708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 smtClean="0"/>
              <a:t>Alb.  </a:t>
            </a:r>
            <a:r>
              <a:rPr lang="en-US" dirty="0"/>
              <a:t>Businesses CH of C’s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5721898" y="2549060"/>
            <a:ext cx="914400" cy="57708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City </a:t>
            </a:r>
            <a:r>
              <a:rPr lang="en-US" dirty="0" err="1"/>
              <a:t>Gov</a:t>
            </a:r>
            <a:r>
              <a:rPr lang="en-US" dirty="0"/>
              <a:t> – including housing  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6539697" y="2976244"/>
            <a:ext cx="1021386" cy="57708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County </a:t>
            </a:r>
            <a:r>
              <a:rPr lang="en-US" dirty="0" smtClean="0"/>
              <a:t>Government, 4 Counties </a:t>
            </a:r>
            <a:endParaRPr lang="en-US" dirty="0"/>
          </a:p>
        </p:txBody>
      </p:sp>
      <p:sp>
        <p:nvSpPr>
          <p:cNvPr id="80" name="TextBox 79"/>
          <p:cNvSpPr txBox="1"/>
          <p:nvPr/>
        </p:nvSpPr>
        <p:spPr>
          <a:xfrm>
            <a:off x="8200415" y="893279"/>
            <a:ext cx="692168" cy="415498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Head Starts</a:t>
            </a:r>
            <a:endParaRPr lang="en-US" dirty="0"/>
          </a:p>
        </p:txBody>
      </p:sp>
      <p:sp>
        <p:nvSpPr>
          <p:cNvPr id="82" name="TextBox 81"/>
          <p:cNvSpPr txBox="1"/>
          <p:nvPr/>
        </p:nvSpPr>
        <p:spPr>
          <a:xfrm>
            <a:off x="4132386" y="3690119"/>
            <a:ext cx="752166" cy="5770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Home Visitor Networks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4945245" y="3798838"/>
            <a:ext cx="838200" cy="5770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Large businesses/ employers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5850856" y="3796188"/>
            <a:ext cx="1104900" cy="4154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50" b="1" dirty="0" smtClean="0">
                <a:solidFill>
                  <a:srgbClr val="FF0000"/>
                </a:solidFill>
              </a:rPr>
              <a:t>Civic Organizations??</a:t>
            </a:r>
            <a:endParaRPr lang="en-US" sz="1050" b="1" dirty="0">
              <a:solidFill>
                <a:srgbClr val="FF0000"/>
              </a:solidFill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7050390" y="3784683"/>
            <a:ext cx="401948" cy="2539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APS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8001000" y="3842519"/>
            <a:ext cx="800100" cy="5770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CYFD Protective Services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5005754" y="3504145"/>
            <a:ext cx="697523" cy="2539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McCune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8229600" y="4452119"/>
            <a:ext cx="914400" cy="5770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NMCDP Child </a:t>
            </a:r>
            <a:r>
              <a:rPr lang="en-US" dirty="0" err="1"/>
              <a:t>Dev</a:t>
            </a:r>
            <a:r>
              <a:rPr lang="en-US" dirty="0"/>
              <a:t> Partnerships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5910936" y="4313367"/>
            <a:ext cx="914400" cy="4154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Alliance for Early Success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6896100" y="4183940"/>
            <a:ext cx="553395" cy="5770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CYFD Foster Care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7476913" y="4419600"/>
            <a:ext cx="667695" cy="5770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ABQ Strive Project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7657614" y="5085708"/>
            <a:ext cx="971550" cy="5770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DOH Early Intervention Staff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4343400" y="5156284"/>
            <a:ext cx="838200" cy="2539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Hospitals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5181600" y="5386699"/>
            <a:ext cx="1143000" cy="4154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Police Homeless Interventionists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5084857" y="5812051"/>
            <a:ext cx="1143000" cy="4154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Police Domestic Violence Units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5621215" y="4798621"/>
            <a:ext cx="685800" cy="4154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News</a:t>
            </a:r>
          </a:p>
          <a:p>
            <a:r>
              <a:rPr lang="en-US" dirty="0"/>
              <a:t> Media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6480788" y="4958751"/>
            <a:ext cx="971550" cy="4154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CYFD Home Visitor Staff??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6724650" y="5604302"/>
            <a:ext cx="721216" cy="4154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NM LFC</a:t>
            </a:r>
          </a:p>
          <a:p>
            <a:r>
              <a:rPr lang="en-US" dirty="0"/>
              <a:t>(Mimi)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7467600" y="5756702"/>
            <a:ext cx="721216" cy="2539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NM LEC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8472483" y="5675911"/>
            <a:ext cx="568816" cy="4154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State Reps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6505361" y="6165503"/>
            <a:ext cx="971550" cy="4154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Higher ED Institutions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381000" y="4071119"/>
            <a:ext cx="1066800" cy="57708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Service Clubs: Kiwanis, Lions, </a:t>
            </a:r>
            <a:r>
              <a:rPr lang="en-US" dirty="0" err="1"/>
              <a:t>Civitans</a:t>
            </a:r>
            <a:endParaRPr lang="en-US" dirty="0"/>
          </a:p>
        </p:txBody>
      </p:sp>
      <p:sp>
        <p:nvSpPr>
          <p:cNvPr id="103" name="TextBox 102"/>
          <p:cNvSpPr txBox="1"/>
          <p:nvPr/>
        </p:nvSpPr>
        <p:spPr>
          <a:xfrm>
            <a:off x="1579686" y="3886200"/>
            <a:ext cx="838200" cy="2539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Neighbors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696057" y="5008349"/>
            <a:ext cx="1058007" cy="4154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APD, Law Enforcement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1727099" y="4194992"/>
            <a:ext cx="1030638" cy="4154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Neighborhood Associations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2219634" y="4833119"/>
            <a:ext cx="752166" cy="5770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50" b="1" dirty="0" smtClean="0"/>
              <a:t>Home Visitor Agencies</a:t>
            </a:r>
            <a:endParaRPr lang="en-US" sz="1050" b="1" dirty="0"/>
          </a:p>
        </p:txBody>
      </p:sp>
      <p:sp>
        <p:nvSpPr>
          <p:cNvPr id="107" name="TextBox 106"/>
          <p:cNvSpPr txBox="1"/>
          <p:nvPr/>
        </p:nvSpPr>
        <p:spPr>
          <a:xfrm>
            <a:off x="3200400" y="4800600"/>
            <a:ext cx="721216" cy="4154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UNM CDD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3241184" y="4267200"/>
            <a:ext cx="721216" cy="2539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UNM FDP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8115300" y="1394446"/>
            <a:ext cx="838200" cy="415498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CYFD </a:t>
            </a:r>
            <a:r>
              <a:rPr lang="en-US" dirty="0"/>
              <a:t>Head Starts</a:t>
            </a:r>
            <a:endParaRPr lang="en-US" dirty="0"/>
          </a:p>
        </p:txBody>
      </p:sp>
      <p:sp>
        <p:nvSpPr>
          <p:cNvPr id="110" name="TextBox 109"/>
          <p:cNvSpPr txBox="1"/>
          <p:nvPr/>
        </p:nvSpPr>
        <p:spPr>
          <a:xfrm>
            <a:off x="6991136" y="2023554"/>
            <a:ext cx="1197680" cy="900246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CYFD ECS (</a:t>
            </a:r>
            <a:r>
              <a:rPr lang="en-US" dirty="0"/>
              <a:t>Training Technical Assistance Programs</a:t>
            </a:r>
            <a:endParaRPr lang="en-US" dirty="0"/>
          </a:p>
        </p:txBody>
      </p:sp>
      <p:sp>
        <p:nvSpPr>
          <p:cNvPr id="111" name="TextBox 110"/>
          <p:cNvSpPr txBox="1"/>
          <p:nvPr/>
        </p:nvSpPr>
        <p:spPr>
          <a:xfrm>
            <a:off x="6825336" y="1388476"/>
            <a:ext cx="985424" cy="57708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Albuquerque Heading </a:t>
            </a:r>
            <a:r>
              <a:rPr lang="en-US" dirty="0" smtClean="0"/>
              <a:t>Home</a:t>
            </a:r>
            <a:endParaRPr lang="en-US" dirty="0"/>
          </a:p>
        </p:txBody>
      </p:sp>
      <p:sp>
        <p:nvSpPr>
          <p:cNvPr id="112" name="TextBox 111"/>
          <p:cNvSpPr txBox="1"/>
          <p:nvPr/>
        </p:nvSpPr>
        <p:spPr>
          <a:xfrm>
            <a:off x="4648200" y="4613702"/>
            <a:ext cx="838200" cy="4154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50" b="1"/>
            </a:lvl1pPr>
          </a:lstStyle>
          <a:p>
            <a:r>
              <a:rPr lang="en-US" dirty="0"/>
              <a:t>Local </a:t>
            </a:r>
            <a:r>
              <a:rPr lang="en-US" dirty="0" smtClean="0"/>
              <a:t>Businesses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27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293</Words>
  <Application>Microsoft Office PowerPoint</Application>
  <PresentationFormat>On-screen Show (4:3)</PresentationFormat>
  <Paragraphs>92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test</dc:creator>
  <cp:lastModifiedBy>test</cp:lastModifiedBy>
  <cp:revision>21</cp:revision>
  <cp:lastPrinted>2013-04-25T22:20:44Z</cp:lastPrinted>
  <dcterms:created xsi:type="dcterms:W3CDTF">2013-04-16T21:37:02Z</dcterms:created>
  <dcterms:modified xsi:type="dcterms:W3CDTF">2013-05-21T21:54:59Z</dcterms:modified>
</cp:coreProperties>
</file>